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3"/>
  </p:notesMasterIdLst>
  <p:sldIdLst>
    <p:sldId id="320" r:id="rId5"/>
    <p:sldId id="331" r:id="rId6"/>
    <p:sldId id="333" r:id="rId7"/>
    <p:sldId id="335" r:id="rId8"/>
    <p:sldId id="342" r:id="rId9"/>
    <p:sldId id="339" r:id="rId10"/>
    <p:sldId id="340" r:id="rId11"/>
    <p:sldId id="341" r:id="rId12"/>
    <p:sldId id="344" r:id="rId13"/>
    <p:sldId id="345" r:id="rId14"/>
    <p:sldId id="346" r:id="rId15"/>
    <p:sldId id="347" r:id="rId16"/>
    <p:sldId id="348" r:id="rId17"/>
    <p:sldId id="332" r:id="rId18"/>
    <p:sldId id="354" r:id="rId19"/>
    <p:sldId id="355" r:id="rId20"/>
    <p:sldId id="356" r:id="rId21"/>
    <p:sldId id="328" r:id="rId22"/>
    <p:sldId id="349" r:id="rId23"/>
    <p:sldId id="329" r:id="rId24"/>
    <p:sldId id="325" r:id="rId25"/>
    <p:sldId id="317" r:id="rId26"/>
    <p:sldId id="323" r:id="rId27"/>
    <p:sldId id="359" r:id="rId28"/>
    <p:sldId id="322" r:id="rId29"/>
    <p:sldId id="357" r:id="rId30"/>
    <p:sldId id="358" r:id="rId31"/>
    <p:sldId id="324" r:id="rId32"/>
    <p:sldId id="361" r:id="rId33"/>
    <p:sldId id="362" r:id="rId34"/>
    <p:sldId id="360" r:id="rId35"/>
    <p:sldId id="327" r:id="rId36"/>
    <p:sldId id="326" r:id="rId37"/>
    <p:sldId id="330" r:id="rId38"/>
    <p:sldId id="352" r:id="rId39"/>
    <p:sldId id="338" r:id="rId40"/>
    <p:sldId id="351" r:id="rId41"/>
    <p:sldId id="321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432B85-E49A-6448-8BB0-9988E8AAA5FD}">
          <p14:sldIdLst>
            <p14:sldId id="320"/>
            <p14:sldId id="331"/>
            <p14:sldId id="333"/>
            <p14:sldId id="335"/>
            <p14:sldId id="342"/>
            <p14:sldId id="339"/>
            <p14:sldId id="340"/>
            <p14:sldId id="341"/>
            <p14:sldId id="344"/>
            <p14:sldId id="345"/>
            <p14:sldId id="346"/>
            <p14:sldId id="347"/>
            <p14:sldId id="348"/>
            <p14:sldId id="332"/>
            <p14:sldId id="354"/>
            <p14:sldId id="355"/>
            <p14:sldId id="356"/>
            <p14:sldId id="328"/>
            <p14:sldId id="349"/>
            <p14:sldId id="329"/>
            <p14:sldId id="325"/>
            <p14:sldId id="317"/>
            <p14:sldId id="323"/>
            <p14:sldId id="359"/>
            <p14:sldId id="322"/>
            <p14:sldId id="357"/>
            <p14:sldId id="358"/>
            <p14:sldId id="324"/>
            <p14:sldId id="361"/>
            <p14:sldId id="362"/>
            <p14:sldId id="360"/>
            <p14:sldId id="327"/>
            <p14:sldId id="326"/>
            <p14:sldId id="330"/>
            <p14:sldId id="352"/>
            <p14:sldId id="338"/>
            <p14:sldId id="351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82BE"/>
    <a:srgbClr val="696969"/>
    <a:srgbClr val="5F5F5F"/>
    <a:srgbClr val="636363"/>
    <a:srgbClr val="4D4D4D"/>
    <a:srgbClr val="006295"/>
    <a:srgbClr val="26A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0942" autoAdjust="0"/>
  </p:normalViewPr>
  <p:slideViewPr>
    <p:cSldViewPr>
      <p:cViewPr varScale="1">
        <p:scale>
          <a:sx n="112" d="100"/>
          <a:sy n="112" d="100"/>
        </p:scale>
        <p:origin x="70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75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DC9B5-89B0-420A-B375-487D75B167D1}" type="datetimeFigureOut">
              <a:rPr lang="en-US" smtClean="0"/>
              <a:t>10/24/2016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5CD41-939E-4BEC-886D-517374F4C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63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non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8" y="5241600"/>
            <a:ext cx="6768752" cy="136815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000" b="1" i="0" cap="all" baseline="0">
                <a:ln w="19050">
                  <a:noFill/>
                </a:ln>
                <a:solidFill>
                  <a:schemeClr val="bg1"/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Title of the Presentation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625457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55875" y="4509120"/>
            <a:ext cx="4032250" cy="432048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chemeClr val="bg1"/>
                </a:solidFill>
              </a:defRPr>
            </a:lvl1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kern="1200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@AdformTech</a:t>
            </a:r>
          </a:p>
        </p:txBody>
      </p:sp>
    </p:spTree>
    <p:extLst>
      <p:ext uri="{BB962C8B-B14F-4D97-AF65-F5344CB8AC3E}">
        <p14:creationId xmlns:p14="http://schemas.microsoft.com/office/powerpoint/2010/main" val="187679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o skaidr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528" y="5400000"/>
            <a:ext cx="6768752" cy="57606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000" b="1" i="0" cap="all" baseline="0">
                <a:ln w="19050">
                  <a:noFill/>
                </a:ln>
                <a:solidFill>
                  <a:schemeClr val="bg1"/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Title of the Presentation</a:t>
            </a:r>
            <a:endParaRPr lang="lt-L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6092974"/>
            <a:ext cx="5905500" cy="3603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0" dirty="0">
                <a:latin typeface="+mn-lt"/>
              </a:rPr>
              <a:t>Name Surname, Job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2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lnSpc>
                <a:spcPct val="100000"/>
              </a:lnSpc>
              <a:defRPr baseline="0"/>
            </a:lvl1pPr>
          </a:lstStyle>
          <a:p>
            <a:r>
              <a:rPr lang="en-US" dirty="0"/>
              <a:t>Agenda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  <a:lvl2pPr>
              <a:defRPr baseline="0"/>
            </a:lvl2pPr>
            <a:lvl4pPr>
              <a:defRPr baseline="0"/>
            </a:lvl4pPr>
          </a:lstStyle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9525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1640" y="2564904"/>
            <a:ext cx="6480720" cy="1584176"/>
          </a:xfrm>
          <a:ln>
            <a:noFill/>
          </a:ln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1" baseline="0">
                <a:ln w="19050"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Section Title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65880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lnSpc>
                <a:spcPct val="100000"/>
              </a:lnSpc>
              <a:defRPr baseline="0"/>
            </a:lvl1pPr>
          </a:lstStyle>
          <a:p>
            <a:r>
              <a:rPr lang="en-US" dirty="0"/>
              <a:t>Slide title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  <a:lvl2pPr>
              <a:defRPr baseline="0"/>
            </a:lvl2pPr>
            <a:lvl4pPr>
              <a:defRPr baseline="0"/>
            </a:lvl4pPr>
          </a:lstStyle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223387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180000"/>
            <a:ext cx="8229600" cy="432048"/>
          </a:xfrm>
        </p:spPr>
        <p:txBody>
          <a:bodyPr/>
          <a:lstStyle>
            <a:lvl1pPr algn="ctr">
              <a:lnSpc>
                <a:spcPct val="100000"/>
              </a:lnSpc>
              <a:defRPr baseline="0"/>
            </a:lvl1pPr>
          </a:lstStyle>
          <a:p>
            <a:r>
              <a:rPr lang="en-US" dirty="0"/>
              <a:t>Slide title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  <a:lvl2pPr>
              <a:defRPr baseline="0"/>
            </a:lvl2pPr>
            <a:lvl4pPr>
              <a:defRPr baseline="0"/>
            </a:lvl4pPr>
          </a:lstStyle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lt-L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612000"/>
            <a:ext cx="8207375" cy="43338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5175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1640" y="108000"/>
            <a:ext cx="6480720" cy="1008112"/>
          </a:xfrm>
        </p:spPr>
        <p:txBody>
          <a:bodyPr/>
          <a:lstStyle>
            <a:lvl1pPr>
              <a:defRPr>
                <a:solidFill>
                  <a:srgbClr val="0A82BE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89772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1640" y="188640"/>
            <a:ext cx="6480720" cy="432048"/>
          </a:xfrm>
        </p:spPr>
        <p:txBody>
          <a:bodyPr/>
          <a:lstStyle>
            <a:lvl1pPr>
              <a:defRPr>
                <a:solidFill>
                  <a:srgbClr val="0A82BE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31913" y="612000"/>
            <a:ext cx="6480175" cy="431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400" b="1" cap="all" baseline="0">
                <a:solidFill>
                  <a:srgbClr val="0A82BE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86254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ext steps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lnSpc>
                <a:spcPct val="100000"/>
              </a:lnSpc>
              <a:defRPr baseline="0"/>
            </a:lvl1pPr>
          </a:lstStyle>
          <a:p>
            <a:r>
              <a:rPr lang="en-US" dirty="0"/>
              <a:t>Next Step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  <a:lvl2pPr>
              <a:defRPr baseline="0"/>
            </a:lvl2pPr>
            <a:lvl4pPr>
              <a:defRPr baseline="0"/>
            </a:lvl4pPr>
          </a:lstStyle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738637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57600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  <a:endParaRPr lang="lt-L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8229600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 </a:t>
            </a:r>
            <a:r>
              <a:rPr lang="en-US" dirty="0" err="1"/>
              <a:t>gfhgfdhgfdh</a:t>
            </a:r>
            <a:endParaRPr lang="en-US" dirty="0"/>
          </a:p>
          <a:p>
            <a:pPr lvl="1"/>
            <a:r>
              <a:rPr lang="en-US" dirty="0"/>
              <a:t>Second </a:t>
            </a:r>
            <a:r>
              <a:rPr lang="en-US" dirty="0" err="1"/>
              <a:t>levelsad</a:t>
            </a:r>
            <a:r>
              <a:rPr lang="en-US" dirty="0"/>
              <a:t>  </a:t>
            </a:r>
            <a:r>
              <a:rPr lang="en-US" dirty="0" err="1"/>
              <a:t>dsad</a:t>
            </a:r>
            <a:r>
              <a:rPr lang="en-US" dirty="0"/>
              <a:t> </a:t>
            </a:r>
            <a:r>
              <a:rPr lang="en-US" dirty="0" err="1"/>
              <a:t>ffgwhyjjhhgjghj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Third level </a:t>
            </a:r>
            <a:r>
              <a:rPr lang="en-US" dirty="0" err="1"/>
              <a:t>sadsadsad</a:t>
            </a:r>
            <a:r>
              <a:rPr lang="en-US" dirty="0"/>
              <a:t> </a:t>
            </a:r>
            <a:r>
              <a:rPr lang="en-US" dirty="0" err="1"/>
              <a:t>gfh</a:t>
            </a:r>
            <a:r>
              <a:rPr lang="en-US" dirty="0"/>
              <a:t> </a:t>
            </a:r>
            <a:r>
              <a:rPr lang="en-US" dirty="0" err="1"/>
              <a:t>dhd</a:t>
            </a:r>
            <a:r>
              <a:rPr lang="en-US" dirty="0"/>
              <a:t>  </a:t>
            </a:r>
            <a:r>
              <a:rPr lang="en-US" dirty="0" err="1"/>
              <a:t>gfh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Fourth level </a:t>
            </a:r>
            <a:r>
              <a:rPr lang="en-US" dirty="0" err="1"/>
              <a:t>sadsad</a:t>
            </a:r>
            <a:r>
              <a:rPr lang="en-US" dirty="0"/>
              <a:t> </a:t>
            </a:r>
            <a:r>
              <a:rPr lang="en-US" dirty="0" err="1"/>
              <a:t>gfdh</a:t>
            </a:r>
            <a:r>
              <a:rPr lang="en-US" dirty="0"/>
              <a:t> </a:t>
            </a:r>
            <a:r>
              <a:rPr lang="en-US" dirty="0" err="1"/>
              <a:t>dfghdfgh</a:t>
            </a:r>
            <a:endParaRPr lang="en-US" dirty="0"/>
          </a:p>
          <a:p>
            <a:pPr lvl="4"/>
            <a:r>
              <a:rPr lang="en-US" dirty="0"/>
              <a:t>Fifth level </a:t>
            </a:r>
            <a:r>
              <a:rPr lang="en-US" dirty="0" err="1"/>
              <a:t>asdsadsad</a:t>
            </a:r>
            <a:r>
              <a:rPr lang="en-US" dirty="0"/>
              <a:t> </a:t>
            </a:r>
            <a:r>
              <a:rPr lang="en-US" dirty="0" err="1"/>
              <a:t>gfhfdghgfdh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60309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61" r:id="rId2"/>
    <p:sldLayoutId id="2147483663" r:id="rId3"/>
    <p:sldLayoutId id="2147483677" r:id="rId4"/>
    <p:sldLayoutId id="2147483700" r:id="rId5"/>
    <p:sldLayoutId id="2147483703" r:id="rId6"/>
    <p:sldLayoutId id="2147483704" r:id="rId7"/>
    <p:sldLayoutId id="2147483702" r:id="rId8"/>
    <p:sldLayoutId id="2147483676" r:id="rId9"/>
    <p:sldLayoutId id="2147483674" r:id="rId10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spcBef>
          <a:spcPct val="20000"/>
        </a:spcBef>
        <a:buClr>
          <a:schemeClr val="tx2"/>
        </a:buClr>
        <a:buFontTx/>
        <a:buBlip>
          <a:blip r:embed="rId13"/>
        </a:buBlip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19138" indent="-363538" algn="l" defTabSz="914400" rtl="0" eaLnBrk="1" latinLnBrk="0" hangingPunct="1">
        <a:spcBef>
          <a:spcPct val="20000"/>
        </a:spcBef>
        <a:buClr>
          <a:schemeClr val="accent1"/>
        </a:buClr>
        <a:buFontTx/>
        <a:buBlip>
          <a:blip r:embed="rId13"/>
        </a:buBlip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74738" indent="-355600" algn="l" defTabSz="914400" rtl="0" eaLnBrk="1" latinLnBrk="0" hangingPunct="1">
        <a:spcBef>
          <a:spcPct val="20000"/>
        </a:spcBef>
        <a:buClr>
          <a:schemeClr val="accent2"/>
        </a:buClr>
        <a:buFontTx/>
        <a:buBlip>
          <a:blip r:embed="rId13"/>
        </a:buBlip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439863" indent="-365125" algn="l" defTabSz="914400" rtl="0" eaLnBrk="1" latinLnBrk="0" hangingPunct="1">
        <a:spcBef>
          <a:spcPct val="20000"/>
        </a:spcBef>
        <a:buClr>
          <a:srgbClr val="26ACF5"/>
        </a:buClr>
        <a:buFontTx/>
        <a:buBlip>
          <a:blip r:embed="rId13"/>
        </a:buBlip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95463" indent="-355600" algn="l" defTabSz="914400" rtl="0" eaLnBrk="1" latinLnBrk="0" hangingPunct="1">
        <a:spcBef>
          <a:spcPct val="20000"/>
        </a:spcBef>
        <a:buClr>
          <a:srgbClr val="26ACF5"/>
        </a:buClr>
        <a:buFontTx/>
        <a:buBlip>
          <a:blip r:embed="rId13"/>
        </a:buBlip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lt-LT" dirty="0" err="1"/>
              <a:t>dashboardify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lt-LT" dirty="0"/>
              <a:t>Irmantas Ivanauskas, Žygimantas Žilevičius, Martynas </a:t>
            </a:r>
            <a:r>
              <a:rPr lang="lt-LT" dirty="0" err="1"/>
              <a:t>Kadiša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14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Everyday fun activities at work</a:t>
            </a:r>
          </a:p>
        </p:txBody>
      </p:sp>
    </p:spTree>
    <p:extLst>
      <p:ext uri="{BB962C8B-B14F-4D97-AF65-F5344CB8AC3E}">
        <p14:creationId xmlns:p14="http://schemas.microsoft.com/office/powerpoint/2010/main" val="150660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Utilizing each other’s specialties</a:t>
            </a:r>
          </a:p>
        </p:txBody>
      </p:sp>
    </p:spTree>
    <p:extLst>
      <p:ext uri="{BB962C8B-B14F-4D97-AF65-F5344CB8AC3E}">
        <p14:creationId xmlns:p14="http://schemas.microsoft.com/office/powerpoint/2010/main" val="2548108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31" y="1587810"/>
            <a:ext cx="30956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2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the</a:t>
            </a:r>
            <a:r>
              <a:rPr lang="lt-LT" dirty="0"/>
              <a:t> </a:t>
            </a:r>
            <a:r>
              <a:rPr lang="lt-LT" dirty="0" err="1"/>
              <a:t>project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827094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vadinima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  <a:endParaRPr lang="lt-LT" dirty="0"/>
          </a:p>
        </p:txBody>
      </p:sp>
      <p:sp>
        <p:nvSpPr>
          <p:cNvPr id="6" name="Turinio vietos rezervavimo ženklas 5"/>
          <p:cNvSpPr>
            <a:spLocks noGrp="1"/>
          </p:cNvSpPr>
          <p:nvPr>
            <p:ph idx="1"/>
          </p:nvPr>
        </p:nvSpPr>
        <p:spPr>
          <a:xfrm>
            <a:off x="457200" y="1484784"/>
            <a:ext cx="4402832" cy="49685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Who is this for?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For users who are searching for an easy to use web scraping tool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does it do?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Track content changes in a website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924944"/>
            <a:ext cx="1656184" cy="1656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48164" y="4725144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Dashboardify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944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202085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stack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 SQL 							         NoSQL?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Regular webpage, Backbone, React or something else?</a:t>
            </a:r>
          </a:p>
        </p:txBody>
      </p:sp>
      <p:pic>
        <p:nvPicPr>
          <p:cNvPr id="2050" name="Picture 2" descr="https://webassets.mongodb.com/_com_assets/cms/MongoDB-Logo-5c3a7405a85675366beb3a5ec4c032348c390b3f142f5e6dddf1d78e2df5cb5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368062"/>
            <a:ext cx="2596797" cy="70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homaslarock.com/wp-content/uploads/2011/12/SQL-Server-20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1430810" cy="117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backbonejs.org/docs/images/backbo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64" y="5170467"/>
            <a:ext cx="2748932" cy="48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amo.githubusercontent.com/de1aee8ba4b47ab028766f2fd83b777715b88c3b/68747470733a2f2f73332d75732d776573742d312e616d617a6f6e6177732e636f6d2f7374616e6c65796379616e672d76322f72656163742d6f7074692e706e672d3137333763383861636465646364336662353133646662386633333862363465663435636431356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053700"/>
            <a:ext cx="2596797" cy="72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94312" y="5136490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3968" y="1455277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264882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stack</a:t>
            </a:r>
          </a:p>
        </p:txBody>
      </p:sp>
      <p:pic>
        <p:nvPicPr>
          <p:cNvPr id="3074" name="Picture 2" descr="http://docs.seleniumhq.org/images/big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107047"/>
            <a:ext cx="19050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hotos2.meetupstatic.com/photos/event/8/3/9/2/600_43569368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049896"/>
            <a:ext cx="280987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83968" y="3645024"/>
            <a:ext cx="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321667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aRCHITECTURE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529399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 sketch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98" y="2348880"/>
            <a:ext cx="5944003" cy="286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7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About</a:t>
            </a:r>
            <a:r>
              <a:rPr lang="lt-LT" dirty="0"/>
              <a:t> </a:t>
            </a:r>
            <a:r>
              <a:rPr lang="lt-LT" dirty="0" err="1"/>
              <a:t>us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799904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tECHNOLOGIES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10596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3" name="Paveikslėlis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55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8520" y="1052736"/>
            <a:ext cx="9361040" cy="5143500"/>
          </a:xfrm>
          <a:prstGeom prst="rect">
            <a:avLst/>
          </a:prstGeom>
          <a:solidFill>
            <a:schemeClr val="bg1"/>
          </a:solidFill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" b="4802"/>
          <a:stretch/>
        </p:blipFill>
        <p:spPr>
          <a:xfrm>
            <a:off x="1922884" y="1412776"/>
            <a:ext cx="7221116" cy="4536504"/>
          </a:xfrm>
          <a:prstGeom prst="rect">
            <a:avLst/>
          </a:prstGeom>
        </p:spPr>
      </p:pic>
      <p:pic>
        <p:nvPicPr>
          <p:cNvPr id="2" name="Paveikslėlis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t="23800" r="35825" b="21601"/>
          <a:stretch/>
        </p:blipFill>
        <p:spPr>
          <a:xfrm>
            <a:off x="518728" y="2996952"/>
            <a:ext cx="280831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0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3" name="Paveikslėlis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64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882" y="0"/>
            <a:ext cx="3242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76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3" name="Paveikslėlis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92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0"/>
            <a:ext cx="4325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24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0"/>
            <a:ext cx="3757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0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4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975"/>
            <a:ext cx="9152449" cy="514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8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vadinimas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lt-LT" dirty="0"/>
              <a:t>THE FELLOWSHIP OF THE CODE </a:t>
            </a:r>
          </a:p>
        </p:txBody>
      </p:sp>
      <p:pic>
        <p:nvPicPr>
          <p:cNvPr id="4" name="Paveikslėlis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85" y="1474108"/>
            <a:ext cx="8334429" cy="4700618"/>
          </a:xfrm>
          <a:prstGeom prst="rect">
            <a:avLst/>
          </a:prstGeom>
        </p:spPr>
      </p:pic>
      <p:sp>
        <p:nvSpPr>
          <p:cNvPr id="7" name="Arrow: Left 6"/>
          <p:cNvSpPr/>
          <p:nvPr/>
        </p:nvSpPr>
        <p:spPr>
          <a:xfrm>
            <a:off x="2483768" y="1897534"/>
            <a:ext cx="1080120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/>
          <p:cNvSpPr/>
          <p:nvPr/>
        </p:nvSpPr>
        <p:spPr>
          <a:xfrm rot="16200000">
            <a:off x="6120172" y="3248980"/>
            <a:ext cx="1080120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/>
          <p:cNvSpPr/>
          <p:nvPr/>
        </p:nvSpPr>
        <p:spPr>
          <a:xfrm rot="10800000">
            <a:off x="1943708" y="3933056"/>
            <a:ext cx="1080120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3567" y="3933056"/>
            <a:ext cx="18002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Martynas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71899" y="1928892"/>
            <a:ext cx="18002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Žygimantas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2420888"/>
            <a:ext cx="18002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Irmantas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Left 13"/>
          <p:cNvSpPr/>
          <p:nvPr/>
        </p:nvSpPr>
        <p:spPr>
          <a:xfrm rot="19874545">
            <a:off x="2546798" y="5292222"/>
            <a:ext cx="663216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39934" y="5075806"/>
            <a:ext cx="180020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Kittens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Arrow: Left 15"/>
          <p:cNvSpPr/>
          <p:nvPr/>
        </p:nvSpPr>
        <p:spPr>
          <a:xfrm rot="12469739">
            <a:off x="3983766" y="5424642"/>
            <a:ext cx="810369" cy="432048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20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20" y="0"/>
            <a:ext cx="2863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88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51721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tIMELINE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71804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Turinio vietos rezervavimo ženklas 1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44" y="692696"/>
            <a:ext cx="7783512" cy="5827713"/>
          </a:xfrm>
        </p:spPr>
      </p:pic>
    </p:spTree>
    <p:extLst>
      <p:ext uri="{BB962C8B-B14F-4D97-AF65-F5344CB8AC3E}">
        <p14:creationId xmlns:p14="http://schemas.microsoft.com/office/powerpoint/2010/main" val="2514136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6305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4294967295"/>
          </p:nvPr>
        </p:nvSpPr>
        <p:spPr>
          <a:xfrm>
            <a:off x="457200" y="1556792"/>
            <a:ext cx="8229600" cy="4968875"/>
          </a:xfrm>
        </p:spPr>
        <p:txBody>
          <a:bodyPr/>
          <a:lstStyle/>
          <a:p>
            <a:r>
              <a:rPr lang="en-US" dirty="0"/>
              <a:t>Chrome notifications</a:t>
            </a:r>
          </a:p>
          <a:p>
            <a:r>
              <a:rPr lang="en-US" dirty="0"/>
              <a:t>Item and dashboard sharing</a:t>
            </a:r>
          </a:p>
          <a:p>
            <a:r>
              <a:rPr lang="en-US" dirty="0"/>
              <a:t>OAuth logins with Facebook/Google</a:t>
            </a:r>
          </a:p>
          <a:p>
            <a:r>
              <a:rPr lang="en-US" dirty="0"/>
              <a:t>Real time updates with </a:t>
            </a:r>
            <a:r>
              <a:rPr lang="en-US" dirty="0" err="1"/>
              <a:t>websockets</a:t>
            </a:r>
            <a:endParaRPr lang="en-US" dirty="0"/>
          </a:p>
          <a:p>
            <a:r>
              <a:rPr lang="en-US" dirty="0"/>
              <a:t>Admin menu</a:t>
            </a:r>
          </a:p>
        </p:txBody>
      </p:sp>
    </p:spTree>
    <p:extLst>
      <p:ext uri="{BB962C8B-B14F-4D97-AF65-F5344CB8AC3E}">
        <p14:creationId xmlns:p14="http://schemas.microsoft.com/office/powerpoint/2010/main" val="4282255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What</a:t>
            </a:r>
            <a:r>
              <a:rPr lang="lt-LT" dirty="0"/>
              <a:t> </a:t>
            </a:r>
            <a:r>
              <a:rPr lang="lt-LT" dirty="0" err="1"/>
              <a:t>we</a:t>
            </a:r>
            <a:r>
              <a:rPr lang="lt-LT" dirty="0"/>
              <a:t> </a:t>
            </a:r>
            <a:r>
              <a:rPr lang="lt-LT" dirty="0" err="1"/>
              <a:t>have</a:t>
            </a:r>
            <a:r>
              <a:rPr lang="lt-LT" dirty="0"/>
              <a:t> </a:t>
            </a:r>
            <a:r>
              <a:rPr lang="lt-LT" dirty="0" err="1"/>
              <a:t>learned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34187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556792"/>
            <a:ext cx="8229600" cy="4968875"/>
          </a:xfrm>
        </p:spPr>
        <p:txBody>
          <a:bodyPr/>
          <a:lstStyle/>
          <a:p>
            <a:r>
              <a:rPr lang="en-US" dirty="0"/>
              <a:t>Work in a team</a:t>
            </a:r>
          </a:p>
          <a:p>
            <a:r>
              <a:rPr lang="en-US" dirty="0"/>
              <a:t>Task planning</a:t>
            </a:r>
          </a:p>
          <a:p>
            <a:r>
              <a:rPr lang="en-US" dirty="0"/>
              <a:t>Coding best practices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Design patterns</a:t>
            </a:r>
          </a:p>
          <a:p>
            <a:r>
              <a:rPr lang="en-US" dirty="0"/>
              <a:t>Create Windows service</a:t>
            </a:r>
          </a:p>
          <a:p>
            <a:r>
              <a:rPr lang="en-US" dirty="0"/>
              <a:t>Deploying to production server</a:t>
            </a:r>
          </a:p>
        </p:txBody>
      </p:sp>
    </p:spTree>
    <p:extLst>
      <p:ext uri="{BB962C8B-B14F-4D97-AF65-F5344CB8AC3E}">
        <p14:creationId xmlns:p14="http://schemas.microsoft.com/office/powerpoint/2010/main" val="710465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3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Working</a:t>
            </a:r>
            <a:r>
              <a:rPr lang="lt-LT" dirty="0"/>
              <a:t> </a:t>
            </a:r>
            <a:r>
              <a:rPr lang="lt-LT" dirty="0" err="1"/>
              <a:t>in</a:t>
            </a:r>
            <a:r>
              <a:rPr lang="lt-LT" dirty="0"/>
              <a:t> a </a:t>
            </a:r>
            <a:r>
              <a:rPr lang="lt-LT" dirty="0" err="1"/>
              <a:t>team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6891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46" y="2060848"/>
            <a:ext cx="8255454" cy="41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82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/>
              <a:t>Uncharted lands with loads of tools and frameworks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60" y="2708920"/>
            <a:ext cx="5187367" cy="34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8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/>
              <a:t>New workplace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26" y="2564904"/>
            <a:ext cx="5696036" cy="380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79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Before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/>
              <a:t>New people with different skillsets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34" y="2348880"/>
            <a:ext cx="3047619" cy="42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9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Familiarity with tools and frameworks</a:t>
            </a:r>
          </a:p>
        </p:txBody>
      </p:sp>
    </p:spTree>
    <p:extLst>
      <p:ext uri="{BB962C8B-B14F-4D97-AF65-F5344CB8AC3E}">
        <p14:creationId xmlns:p14="http://schemas.microsoft.com/office/powerpoint/2010/main" val="283649764"/>
      </p:ext>
    </p:extLst>
  </p:cSld>
  <p:clrMapOvr>
    <a:masterClrMapping/>
  </p:clrMapOvr>
</p:sld>
</file>

<file path=ppt/theme/theme1.xml><?xml version="1.0" encoding="utf-8"?>
<a:theme xmlns:a="http://schemas.openxmlformats.org/drawingml/2006/main" name="adform_ppt_template_2015">
  <a:themeElements>
    <a:clrScheme name="Adorm_colours_new">
      <a:dk1>
        <a:sysClr val="windowText" lastClr="000000"/>
      </a:dk1>
      <a:lt1>
        <a:srgbClr val="FFFFFF"/>
      </a:lt1>
      <a:dk2>
        <a:srgbClr val="0094D7"/>
      </a:dk2>
      <a:lt2>
        <a:srgbClr val="E3F2FF"/>
      </a:lt2>
      <a:accent1>
        <a:srgbClr val="A4DEFE"/>
      </a:accent1>
      <a:accent2>
        <a:srgbClr val="4E4A4A"/>
      </a:accent2>
      <a:accent3>
        <a:srgbClr val="2EB4FC"/>
      </a:accent3>
      <a:accent4>
        <a:srgbClr val="659A00"/>
      </a:accent4>
      <a:accent5>
        <a:srgbClr val="86CE00"/>
      </a:accent5>
      <a:accent6>
        <a:srgbClr val="FBE000"/>
      </a:accent6>
      <a:hlink>
        <a:srgbClr val="2EB4FC"/>
      </a:hlink>
      <a:folHlink>
        <a:srgbClr val="2EB4FC"/>
      </a:folHlink>
    </a:clrScheme>
    <a:fontScheme name="Adform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ternal_ppt_template_2016.pptx" id="{F260B1D9-9F73-4709-91DC-57AD6117AE53}" vid="{36CC473E-D875-4773-BDA6-739BB22A4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FBDF9A8993684B83C0508968C2FADC" ma:contentTypeVersion="2" ma:contentTypeDescription="Create a new document." ma:contentTypeScope="" ma:versionID="e29ec69f8f0ed59ac1065a5cba0020cd">
  <xsd:schema xmlns:xsd="http://www.w3.org/2001/XMLSchema" xmlns:xs="http://www.w3.org/2001/XMLSchema" xmlns:p="http://schemas.microsoft.com/office/2006/metadata/properties" xmlns:ns2="03603e94-a38b-4550-8147-5923f76c4e24" targetNamespace="http://schemas.microsoft.com/office/2006/metadata/properties" ma:root="true" ma:fieldsID="3c929c80011945bc4228e3e83442b2ea" ns2:_="">
    <xsd:import namespace="03603e94-a38b-4550-8147-5923f76c4e2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603e94-a38b-4550-8147-5923f76c4e2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9D6952-29EE-467C-8E2D-6E31C3ED7A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603e94-a38b-4550-8147-5923f76c4e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28DF5F-5E8D-47BE-A019-0FAFFB6F4C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B4F0B7-A5C4-497F-A85B-6690A433F7D2}">
  <ds:schemaRefs>
    <ds:schemaRef ds:uri="http://schemas.openxmlformats.org/package/2006/metadata/core-properties"/>
    <ds:schemaRef ds:uri="03603e94-a38b-4550-8147-5923f76c4e24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DashBoardify</Template>
  <TotalTime>541</TotalTime>
  <Words>155</Words>
  <Application>Microsoft Office PowerPoint</Application>
  <PresentationFormat>On-screen Show (4:3)</PresentationFormat>
  <Paragraphs>80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Open Sans</vt:lpstr>
      <vt:lpstr>Segoe UI Semilight</vt:lpstr>
      <vt:lpstr>adform_ppt_template_2015</vt:lpstr>
      <vt:lpstr>dashboardify</vt:lpstr>
      <vt:lpstr>About us</vt:lpstr>
      <vt:lpstr>THE FELLOWSHIP OF THE CODE </vt:lpstr>
      <vt:lpstr>Working in a team</vt:lpstr>
      <vt:lpstr>Before</vt:lpstr>
      <vt:lpstr>Before</vt:lpstr>
      <vt:lpstr>Before</vt:lpstr>
      <vt:lpstr>Before</vt:lpstr>
      <vt:lpstr>aFTER</vt:lpstr>
      <vt:lpstr>aFTER</vt:lpstr>
      <vt:lpstr>aFTER</vt:lpstr>
      <vt:lpstr>aFTER</vt:lpstr>
      <vt:lpstr>the project</vt:lpstr>
      <vt:lpstr>IDEA</vt:lpstr>
      <vt:lpstr>Challenges</vt:lpstr>
      <vt:lpstr>Deciding stack</vt:lpstr>
      <vt:lpstr>Deciding stack</vt:lpstr>
      <vt:lpstr>aRCHITECTURE</vt:lpstr>
      <vt:lpstr>Rough sketch</vt:lpstr>
      <vt:lpstr>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tIMELINE</vt:lpstr>
      <vt:lpstr>PowerPoint Presentation</vt:lpstr>
      <vt:lpstr>Future improvements</vt:lpstr>
      <vt:lpstr>PowerPoint Presentation</vt:lpstr>
      <vt:lpstr>What we have learned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dashboardify</dc:title>
  <dc:creator>Žygimantas Žilevičius</dc:creator>
  <cp:lastModifiedBy>Martynas Kadiša</cp:lastModifiedBy>
  <cp:revision>26</cp:revision>
  <dcterms:created xsi:type="dcterms:W3CDTF">2016-10-20T08:50:40Z</dcterms:created>
  <dcterms:modified xsi:type="dcterms:W3CDTF">2016-10-24T11:01:36Z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0x010100D1FBDF9A8993684B83C0508968C2FADC</vt:lpwstr>
  </property>
</Properties>
</file>